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adapted from Yulin Yu (SI671 21fall) and Zihan Wu (SI671 22fall)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23279407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23279407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23279407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23279407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2403c3f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2403c3f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2403c3f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2403c3f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2403c3f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2403c3f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2403c3f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2403c3f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403c3f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2403c3f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2403c3f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2403c3f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2403c3f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2403c3f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is to teleport; Pay attention to the dead ends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2403c3f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2403c3f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</a:t>
            </a:r>
            <a:r>
              <a:rPr lang="en"/>
              <a:t>ode 1 has the highest PR, followed by Node 3, Degree ≠ PageRank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Edge 3 → 2. Node 3 has the highest PR, followed by 2. Small changes to graph can change PR!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23279407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2327940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403c3f5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2403c3f5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Adamic-Adar Index: The definition is based on the concept that </a:t>
            </a:r>
            <a:r>
              <a:rPr lang="en">
                <a:highlight>
                  <a:schemeClr val="accent4"/>
                </a:highlight>
              </a:rPr>
              <a:t>common elements with very large neighbourhoods are less significant</a:t>
            </a:r>
            <a:r>
              <a:rPr lang="en"/>
              <a:t> when predicting a connection between two nodes compared with elements shared between a small number of nodes.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23279407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2327940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23279407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23279407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23279407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23279407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23279407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2327940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23279407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23279407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23279407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2327940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23279407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23279407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etworkx.org/documentation/stable/tutorial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SI671/721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6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Transitivity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7300" l="0" r="0" t="17278"/>
          <a:stretch/>
        </p:blipFill>
        <p:spPr>
          <a:xfrm>
            <a:off x="1512788" y="1226500"/>
            <a:ext cx="6118424" cy="34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1222138" y="263050"/>
            <a:ext cx="6699724" cy="44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25" y="152400"/>
            <a:ext cx="64381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63" y="163125"/>
            <a:ext cx="6449469" cy="34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90450" y="3596350"/>
            <a:ext cx="8963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Eigenvector Centrality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the centrality of a node is determined by the principal eigenvector of the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adjacency matrix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of the network.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Closeness Centrality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it is calculated by taking the reciprocal of the sum of the shortest path distances from the node to all other nodes in the graph.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Betweenness Centrality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node with high betweenness centrality act as bridges or intermediaries between different parts of the network; find the proportion of shortest paths that pass through the node.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00" y="152400"/>
            <a:ext cx="80981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PageRank: Random Surfing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88" y="1197175"/>
            <a:ext cx="529703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200" y="1104950"/>
            <a:ext cx="6957597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63" y="152400"/>
            <a:ext cx="78090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5" y="1147225"/>
            <a:ext cx="3952148" cy="3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98" y="1147225"/>
            <a:ext cx="4049604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26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FFF00"/>
                </a:highlight>
              </a:rPr>
              <a:t> </a:t>
            </a:r>
            <a:r>
              <a:rPr lang="en">
                <a:highlight>
                  <a:srgbClr val="FFFF00"/>
                </a:highlight>
              </a:rPr>
              <a:t>Basic network concepts review</a:t>
            </a:r>
            <a:endParaRPr>
              <a:highlight>
                <a:srgbClr val="FFFF00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Network types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Transitivity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Clustering coefficient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Centrality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PageRank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rgbClr val="FFFF00"/>
                </a:highlight>
              </a:rPr>
              <a:t>Link Prediction</a:t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Networkx: </a:t>
            </a:r>
            <a:r>
              <a:rPr lang="en" sz="14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https://networkx.org/documentation/stable/tutorial.html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Prediction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10217" l="0" r="0" t="0"/>
          <a:stretch/>
        </p:blipFill>
        <p:spPr>
          <a:xfrm>
            <a:off x="797900" y="2485400"/>
            <a:ext cx="7429649" cy="2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422" y="163525"/>
            <a:ext cx="3706328" cy="216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850"/>
            <a:ext cx="8839200" cy="440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Undirected Graph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13" y="1147225"/>
            <a:ext cx="7658166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Graph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75" y="1255575"/>
            <a:ext cx="7572256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6700"/>
            <a:ext cx="8839200" cy="453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5" y="398788"/>
            <a:ext cx="8277949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Network Properties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Degree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……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0" y="1138875"/>
            <a:ext cx="5714525" cy="36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100" y="660549"/>
            <a:ext cx="4516698" cy="2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